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28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03725" y="1701295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5, à la page 56.  Ecrivez vrai ou faux (pas de phrases complètes!)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288579"/>
            <a:ext cx="3443288" cy="34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26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38</cp:revision>
  <dcterms:created xsi:type="dcterms:W3CDTF">2011-09-14T23:22:57Z</dcterms:created>
  <dcterms:modified xsi:type="dcterms:W3CDTF">2011-11-28T12:02:01Z</dcterms:modified>
</cp:coreProperties>
</file>